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1" r:id="rId4"/>
    <p:sldId id="262" r:id="rId5"/>
    <p:sldId id="263" r:id="rId6"/>
    <p:sldId id="264" r:id="rId7"/>
    <p:sldId id="258" r:id="rId8"/>
    <p:sldId id="259" r:id="rId9"/>
    <p:sldId id="260"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54" d="100"/>
          <a:sy n="54" d="100"/>
        </p:scale>
        <p:origin x="-112" y="-8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2015-05-29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fld id="{B61BEF0D-F0BB-DE4B-95CE-6DB70DBA9567}" type="datetimeFigureOut">
              <a:rPr lang="en-US" dirty="0"/>
              <a:pPr/>
              <a:t>2015-05-29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2015-05-29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2015-05-29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2015-05-29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2015-05-29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2015-05-29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2015-05-29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2015-05-29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2015-05-29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2015-05-29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2015-05-29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2015-05-29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2015-05-29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2015-05-29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2015-05-29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2015-05-29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2015-05-29</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6.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7.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1219201"/>
          </a:xfrm>
        </p:spPr>
        <p:txBody>
          <a:bodyPr/>
          <a:lstStyle/>
          <a:p>
            <a:r>
              <a:rPr lang="en-US" dirty="0" smtClean="0"/>
              <a:t>Deep ocean life</a:t>
            </a:r>
            <a:endParaRPr lang="en-US" dirty="0"/>
          </a:p>
        </p:txBody>
      </p:sp>
      <p:sp>
        <p:nvSpPr>
          <p:cNvPr id="3" name="Subtitle 2"/>
          <p:cNvSpPr>
            <a:spLocks noGrp="1"/>
          </p:cNvSpPr>
          <p:nvPr>
            <p:ph type="subTitle" idx="1"/>
          </p:nvPr>
        </p:nvSpPr>
        <p:spPr/>
        <p:txBody>
          <a:bodyPr>
            <a:normAutofit/>
          </a:bodyPr>
          <a:lstStyle/>
          <a:p>
            <a:r>
              <a:rPr lang="en-US" sz="1400" dirty="0" smtClean="0"/>
              <a:t>By: Jamie </a:t>
            </a:r>
            <a:r>
              <a:rPr lang="en-US" sz="1400" dirty="0" err="1" smtClean="0"/>
              <a:t>Levison</a:t>
            </a:r>
            <a:r>
              <a:rPr lang="en-US" sz="1400" dirty="0" smtClean="0"/>
              <a:t>  8E	                                                                                        Date: May 20</a:t>
            </a:r>
            <a:r>
              <a:rPr lang="en-US" sz="1400" baseline="30000" dirty="0" smtClean="0"/>
              <a:t>th</a:t>
            </a:r>
            <a:r>
              <a:rPr lang="en-US" sz="1400" dirty="0" smtClean="0"/>
              <a:t>, 2015							</a:t>
            </a:r>
            <a:endParaRPr lang="en-US" sz="1400" dirty="0"/>
          </a:p>
        </p:txBody>
      </p:sp>
      <p:pic>
        <p:nvPicPr>
          <p:cNvPr id="1026" name="Picture 2" descr="http://www.extrawallpapers.net/extra-wallpapers/ocean-life-3/ocean-life-05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85012" y="1349243"/>
            <a:ext cx="4624387" cy="34682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40099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08099" y="685800"/>
            <a:ext cx="9434513" cy="1498600"/>
          </a:xfrm>
        </p:spPr>
        <p:txBody>
          <a:bodyPr>
            <a:normAutofit/>
          </a:bodyPr>
          <a:lstStyle/>
          <a:p>
            <a:r>
              <a:rPr lang="en-US" sz="4000" dirty="0" smtClean="0"/>
              <a:t>Vocabulary WORDS</a:t>
            </a:r>
            <a:endParaRPr lang="en-US" sz="4000" dirty="0"/>
          </a:p>
        </p:txBody>
      </p:sp>
      <p:sp>
        <p:nvSpPr>
          <p:cNvPr id="3" name="Text Placeholder 2"/>
          <p:cNvSpPr>
            <a:spLocks noGrp="1"/>
          </p:cNvSpPr>
          <p:nvPr>
            <p:ph type="body" idx="1"/>
          </p:nvPr>
        </p:nvSpPr>
        <p:spPr>
          <a:xfrm>
            <a:off x="925512" y="2717800"/>
            <a:ext cx="8535988" cy="2933700"/>
          </a:xfrm>
        </p:spPr>
        <p:txBody>
          <a:bodyPr>
            <a:normAutofit/>
          </a:bodyPr>
          <a:lstStyle/>
          <a:p>
            <a:r>
              <a:rPr lang="en-US" dirty="0" smtClean="0"/>
              <a:t>Words:																</a:t>
            </a:r>
          </a:p>
          <a:p>
            <a:r>
              <a:rPr lang="en-US" dirty="0" smtClean="0"/>
              <a:t>Whale Shark          Barracuda</a:t>
            </a:r>
          </a:p>
          <a:p>
            <a:r>
              <a:rPr lang="en-US" dirty="0" smtClean="0"/>
              <a:t>Sea Turtle               Viper Fish</a:t>
            </a:r>
          </a:p>
          <a:p>
            <a:r>
              <a:rPr lang="en-US" dirty="0" smtClean="0"/>
              <a:t>Goblin Shark         </a:t>
            </a:r>
          </a:p>
          <a:p>
            <a:r>
              <a:rPr lang="en-US" dirty="0" smtClean="0"/>
              <a:t>Flounder													</a:t>
            </a:r>
            <a:r>
              <a:rPr lang="en-US" dirty="0"/>
              <a:t> </a:t>
            </a:r>
            <a:r>
              <a:rPr lang="en-US" dirty="0" smtClean="0"/>
              <a:t>         	</a:t>
            </a:r>
            <a:endParaRPr lang="en-US" dirty="0"/>
          </a:p>
        </p:txBody>
      </p:sp>
    </p:spTree>
    <p:extLst>
      <p:ext uri="{BB962C8B-B14F-4D97-AF65-F5344CB8AC3E}">
        <p14:creationId xmlns:p14="http://schemas.microsoft.com/office/powerpoint/2010/main" val="9526906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Whale shark</a:t>
            </a:r>
            <a:endParaRPr lang="en-US" dirty="0"/>
          </a:p>
        </p:txBody>
      </p:sp>
      <p:sp>
        <p:nvSpPr>
          <p:cNvPr id="3" name="Text Placeholder 2"/>
          <p:cNvSpPr>
            <a:spLocks noGrp="1"/>
          </p:cNvSpPr>
          <p:nvPr>
            <p:ph type="body" idx="1"/>
          </p:nvPr>
        </p:nvSpPr>
        <p:spPr/>
        <p:txBody>
          <a:bodyPr/>
          <a:lstStyle/>
          <a:p>
            <a:r>
              <a:rPr lang="en-US" dirty="0" smtClean="0"/>
              <a:t>The Whale Shark is a slow moving filter feeding shark. You can find it in the tropical and warm oceans, living in the open sea,</a:t>
            </a:r>
            <a:r>
              <a:rPr lang="en-US" dirty="0"/>
              <a:t> </a:t>
            </a:r>
            <a:r>
              <a:rPr lang="en-US" dirty="0" smtClean="0"/>
              <a:t>with a lifespan of about 70 years. The whale shark is 41.50ft long.</a:t>
            </a:r>
            <a:endParaRPr lang="en-US" dirty="0"/>
          </a:p>
        </p:txBody>
      </p:sp>
      <p:pic>
        <p:nvPicPr>
          <p:cNvPr id="4" name="Picture 3"/>
          <p:cNvPicPr>
            <a:picLocks noChangeAspect="1"/>
          </p:cNvPicPr>
          <p:nvPr/>
        </p:nvPicPr>
        <p:blipFill>
          <a:blip r:embed="rId2"/>
          <a:stretch>
            <a:fillRect/>
          </a:stretch>
        </p:blipFill>
        <p:spPr>
          <a:xfrm>
            <a:off x="6701901" y="390394"/>
            <a:ext cx="4425951" cy="2945269"/>
          </a:xfrm>
          <a:prstGeom prst="rect">
            <a:avLst/>
          </a:prstGeom>
        </p:spPr>
      </p:pic>
    </p:spTree>
    <p:extLst>
      <p:ext uri="{BB962C8B-B14F-4D97-AF65-F5344CB8AC3E}">
        <p14:creationId xmlns:p14="http://schemas.microsoft.com/office/powerpoint/2010/main" val="27727502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Viper Fish</a:t>
            </a:r>
            <a:endParaRPr lang="en-US" sz="5400" dirty="0"/>
          </a:p>
        </p:txBody>
      </p:sp>
      <p:sp>
        <p:nvSpPr>
          <p:cNvPr id="3" name="Text Placeholder 2"/>
          <p:cNvSpPr>
            <a:spLocks noGrp="1"/>
          </p:cNvSpPr>
          <p:nvPr>
            <p:ph type="body" idx="1"/>
          </p:nvPr>
        </p:nvSpPr>
        <p:spPr/>
        <p:txBody>
          <a:bodyPr/>
          <a:lstStyle/>
          <a:p>
            <a:r>
              <a:rPr lang="en-US" dirty="0" smtClean="0"/>
              <a:t>These slender fish have large, fang-like teeth. They appear to have scaled but they actually are covered by a thick, transparent coating. The viper fish is a deep sea predator.</a:t>
            </a:r>
            <a:endParaRPr lang="en-US" dirty="0"/>
          </a:p>
        </p:txBody>
      </p:sp>
      <p:pic>
        <p:nvPicPr>
          <p:cNvPr id="4" name="Picture 3"/>
          <p:cNvPicPr>
            <a:picLocks noChangeAspect="1"/>
          </p:cNvPicPr>
          <p:nvPr/>
        </p:nvPicPr>
        <p:blipFill>
          <a:blip r:embed="rId2"/>
          <a:stretch>
            <a:fillRect/>
          </a:stretch>
        </p:blipFill>
        <p:spPr>
          <a:xfrm>
            <a:off x="6860927" y="631397"/>
            <a:ext cx="3887554" cy="2849046"/>
          </a:xfrm>
          <a:prstGeom prst="rect">
            <a:avLst/>
          </a:prstGeom>
        </p:spPr>
      </p:pic>
    </p:spTree>
    <p:extLst>
      <p:ext uri="{BB962C8B-B14F-4D97-AF65-F5344CB8AC3E}">
        <p14:creationId xmlns:p14="http://schemas.microsoft.com/office/powerpoint/2010/main" val="18003816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Sea turtle</a:t>
            </a:r>
            <a:endParaRPr lang="en-US" sz="4400" dirty="0"/>
          </a:p>
        </p:txBody>
      </p:sp>
      <p:sp>
        <p:nvSpPr>
          <p:cNvPr id="3" name="Text Placeholder 2"/>
          <p:cNvSpPr>
            <a:spLocks noGrp="1"/>
          </p:cNvSpPr>
          <p:nvPr>
            <p:ph type="body" idx="1"/>
          </p:nvPr>
        </p:nvSpPr>
        <p:spPr/>
        <p:txBody>
          <a:bodyPr/>
          <a:lstStyle/>
          <a:p>
            <a:r>
              <a:rPr lang="en-US" dirty="0" smtClean="0"/>
              <a:t>There are seven species of sea turtles</a:t>
            </a:r>
            <a:r>
              <a:rPr lang="en-US" dirty="0" smtClean="0"/>
              <a:t>. The</a:t>
            </a:r>
            <a:r>
              <a:rPr lang="en-US" dirty="0" smtClean="0"/>
              <a:t> </a:t>
            </a:r>
            <a:r>
              <a:rPr lang="en-US" dirty="0" err="1" smtClean="0"/>
              <a:t>leatherbck</a:t>
            </a:r>
            <a:r>
              <a:rPr lang="en-US" dirty="0" smtClean="0"/>
              <a:t>, green sea turtle, loggerhead sea turtle, olive </a:t>
            </a:r>
            <a:r>
              <a:rPr lang="en-US" dirty="0" err="1" smtClean="0"/>
              <a:t>ridley</a:t>
            </a:r>
            <a:r>
              <a:rPr lang="en-US" dirty="0" smtClean="0"/>
              <a:t> sea turtle, hawksbill sea turtle, </a:t>
            </a:r>
            <a:r>
              <a:rPr lang="en-US" dirty="0" err="1" smtClean="0"/>
              <a:t>klemps</a:t>
            </a:r>
            <a:r>
              <a:rPr lang="en-US" dirty="0" smtClean="0"/>
              <a:t> </a:t>
            </a:r>
            <a:r>
              <a:rPr lang="en-US" dirty="0" err="1" smtClean="0"/>
              <a:t>ridley</a:t>
            </a:r>
            <a:r>
              <a:rPr lang="en-US" dirty="0" smtClean="0"/>
              <a:t> sea turtle and the </a:t>
            </a:r>
            <a:r>
              <a:rPr lang="en-US" dirty="0" err="1" smtClean="0"/>
              <a:t>flatback</a:t>
            </a:r>
            <a:r>
              <a:rPr lang="en-US" dirty="0" smtClean="0"/>
              <a:t> sea turtle, these are all considered “endangered” or “critically endangered”.</a:t>
            </a:r>
            <a:endParaRPr lang="en-US" dirty="0"/>
          </a:p>
        </p:txBody>
      </p:sp>
      <p:pic>
        <p:nvPicPr>
          <p:cNvPr id="4" name="Picture 3"/>
          <p:cNvPicPr>
            <a:picLocks noChangeAspect="1"/>
          </p:cNvPicPr>
          <p:nvPr/>
        </p:nvPicPr>
        <p:blipFill>
          <a:blip r:embed="rId2"/>
          <a:stretch>
            <a:fillRect/>
          </a:stretch>
        </p:blipFill>
        <p:spPr>
          <a:xfrm>
            <a:off x="7020879" y="470330"/>
            <a:ext cx="4174475" cy="3151211"/>
          </a:xfrm>
          <a:prstGeom prst="rect">
            <a:avLst/>
          </a:prstGeom>
        </p:spPr>
      </p:pic>
    </p:spTree>
    <p:extLst>
      <p:ext uri="{BB962C8B-B14F-4D97-AF65-F5344CB8AC3E}">
        <p14:creationId xmlns:p14="http://schemas.microsoft.com/office/powerpoint/2010/main" val="34375160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flounder</a:t>
            </a:r>
            <a:endParaRPr lang="en-US" sz="4400" dirty="0"/>
          </a:p>
        </p:txBody>
      </p:sp>
      <p:sp>
        <p:nvSpPr>
          <p:cNvPr id="3" name="Text Placeholder 2"/>
          <p:cNvSpPr>
            <a:spLocks noGrp="1"/>
          </p:cNvSpPr>
          <p:nvPr>
            <p:ph type="body" idx="1"/>
          </p:nvPr>
        </p:nvSpPr>
        <p:spPr/>
        <p:txBody>
          <a:bodyPr/>
          <a:lstStyle/>
          <a:p>
            <a:r>
              <a:rPr lang="en-US" dirty="0" smtClean="0"/>
              <a:t>Flounders are a group of flatfish species found at the bottom of oceans around the world. They feed in soft muddy areas on the ocean floor and near coral reefs. As an adult. Both eyes are situated on one side of there head.</a:t>
            </a:r>
            <a:endParaRPr lang="en-US" dirty="0"/>
          </a:p>
        </p:txBody>
      </p:sp>
      <p:pic>
        <p:nvPicPr>
          <p:cNvPr id="7" name="Picture 6"/>
          <p:cNvPicPr>
            <a:picLocks noChangeAspect="1"/>
          </p:cNvPicPr>
          <p:nvPr/>
        </p:nvPicPr>
        <p:blipFill>
          <a:blip r:embed="rId2"/>
          <a:stretch>
            <a:fillRect/>
          </a:stretch>
        </p:blipFill>
        <p:spPr>
          <a:xfrm>
            <a:off x="6201452" y="520378"/>
            <a:ext cx="5064462" cy="3218745"/>
          </a:xfrm>
          <a:prstGeom prst="rect">
            <a:avLst/>
          </a:prstGeom>
        </p:spPr>
      </p:pic>
    </p:spTree>
    <p:extLst>
      <p:ext uri="{BB962C8B-B14F-4D97-AF65-F5344CB8AC3E}">
        <p14:creationId xmlns:p14="http://schemas.microsoft.com/office/powerpoint/2010/main" val="1346059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4211" y="1481667"/>
            <a:ext cx="8534401" cy="1213555"/>
          </a:xfrm>
        </p:spPr>
        <p:txBody>
          <a:bodyPr/>
          <a:lstStyle/>
          <a:p>
            <a:r>
              <a:rPr lang="en-US" dirty="0" smtClean="0"/>
              <a:t>About deep ocean life</a:t>
            </a:r>
            <a:endParaRPr lang="en-US" dirty="0"/>
          </a:p>
        </p:txBody>
      </p:sp>
      <p:sp>
        <p:nvSpPr>
          <p:cNvPr id="5" name="Text Placeholder 4"/>
          <p:cNvSpPr>
            <a:spLocks noGrp="1"/>
          </p:cNvSpPr>
          <p:nvPr>
            <p:ph type="body" idx="1"/>
          </p:nvPr>
        </p:nvSpPr>
        <p:spPr/>
        <p:txBody>
          <a:bodyPr>
            <a:normAutofit fontScale="92500"/>
          </a:bodyPr>
          <a:lstStyle/>
          <a:p>
            <a:r>
              <a:rPr lang="en-US" dirty="0" smtClean="0"/>
              <a:t>The deep sea or (deep layer) is the lowest layer in the ocean, existing just above the Seabed and is as deep as 1800m or more. Little or no light can be seen this deep under, most organisms and creatures rely on fallen substances from organic matter to survive. Many scientists had believed nothing could live in this part of the Ocean. Life is abundant in the deep ocean.</a:t>
            </a:r>
            <a:endParaRPr lang="en-US" dirty="0"/>
          </a:p>
        </p:txBody>
      </p:sp>
      <p:pic>
        <p:nvPicPr>
          <p:cNvPr id="2" name="Picture 1" descr="deepse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42509" y="656300"/>
            <a:ext cx="5080000" cy="3000370"/>
          </a:xfrm>
          <a:prstGeom prst="rect">
            <a:avLst/>
          </a:prstGeom>
        </p:spPr>
      </p:pic>
    </p:spTree>
    <p:extLst>
      <p:ext uri="{BB962C8B-B14F-4D97-AF65-F5344CB8AC3E}">
        <p14:creationId xmlns:p14="http://schemas.microsoft.com/office/powerpoint/2010/main" val="17794002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1250282"/>
          </a:xfrm>
        </p:spPr>
        <p:txBody>
          <a:bodyPr/>
          <a:lstStyle/>
          <a:p>
            <a:r>
              <a:rPr lang="en-US" dirty="0" smtClean="0"/>
              <a:t>Deep ocean life impact</a:t>
            </a:r>
            <a:endParaRPr lang="en-US" dirty="0"/>
          </a:p>
        </p:txBody>
      </p:sp>
      <p:sp>
        <p:nvSpPr>
          <p:cNvPr id="3" name="Text Placeholder 2"/>
          <p:cNvSpPr>
            <a:spLocks noGrp="1"/>
          </p:cNvSpPr>
          <p:nvPr>
            <p:ph type="body" idx="1"/>
          </p:nvPr>
        </p:nvSpPr>
        <p:spPr/>
        <p:txBody>
          <a:bodyPr>
            <a:normAutofit/>
          </a:bodyPr>
          <a:lstStyle/>
          <a:p>
            <a:r>
              <a:rPr lang="en-US" sz="1600" dirty="0" smtClean="0"/>
              <a:t>Many of these deep Sea creatures provide us with medicine, food, and material. They help us discover artifacts from the past and educate Scientists and historians to this day. Many of these creatures keep the ocean very clean and give off very good toxins for the ocean. Without these amazing creatures ability to do this the ocean would not be the way it is now. They also take a big a big part on the food chain. </a:t>
            </a:r>
            <a:endParaRPr lang="en-US" sz="1600" dirty="0"/>
          </a:p>
        </p:txBody>
      </p:sp>
      <p:pic>
        <p:nvPicPr>
          <p:cNvPr id="4" name="Picture 3" descr="9441c9c8525e3b9fb7bcc2852670a33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49908" y="691623"/>
            <a:ext cx="4179206" cy="2854479"/>
          </a:xfrm>
          <a:prstGeom prst="rect">
            <a:avLst/>
          </a:prstGeom>
        </p:spPr>
      </p:pic>
    </p:spTree>
    <p:extLst>
      <p:ext uri="{BB962C8B-B14F-4D97-AF65-F5344CB8AC3E}">
        <p14:creationId xmlns:p14="http://schemas.microsoft.com/office/powerpoint/2010/main" val="31430974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1" y="754490"/>
            <a:ext cx="8534401" cy="1307783"/>
          </a:xfrm>
        </p:spPr>
        <p:txBody>
          <a:bodyPr/>
          <a:lstStyle/>
          <a:p>
            <a:r>
              <a:rPr lang="en-US" dirty="0" smtClean="0"/>
              <a:t>Conclusion</a:t>
            </a:r>
            <a:endParaRPr lang="en-US" dirty="0"/>
          </a:p>
        </p:txBody>
      </p:sp>
      <p:sp>
        <p:nvSpPr>
          <p:cNvPr id="3" name="Text Placeholder 2"/>
          <p:cNvSpPr>
            <a:spLocks noGrp="1"/>
          </p:cNvSpPr>
          <p:nvPr>
            <p:ph type="body" idx="1"/>
          </p:nvPr>
        </p:nvSpPr>
        <p:spPr>
          <a:xfrm>
            <a:off x="684213" y="3256881"/>
            <a:ext cx="8534400" cy="3118559"/>
          </a:xfrm>
        </p:spPr>
        <p:txBody>
          <a:bodyPr/>
          <a:lstStyle/>
          <a:p>
            <a:r>
              <a:rPr lang="en-US" dirty="0" smtClean="0"/>
              <a:t>In the topic I chose for this project, deep ocean life, I learned that these creatures have a great impact on how the Ocean functions properly and how we as humans should consider ourselves lucky for what they provide for us. Also, I learned about many new species of fish, whales and sharks that I had never heard of. I found it fascinating. It’s amazing how they can survive so deep under only from organic matter and substances given off minerals, substances and the ocean floor (rocks). I’m now more educated and aware of what really goes on in the ocean that we don’t see. I want to learn more! </a:t>
            </a:r>
            <a:endParaRPr lang="en-US" dirty="0"/>
          </a:p>
        </p:txBody>
      </p:sp>
    </p:spTree>
    <p:extLst>
      <p:ext uri="{BB962C8B-B14F-4D97-AF65-F5344CB8AC3E}">
        <p14:creationId xmlns:p14="http://schemas.microsoft.com/office/powerpoint/2010/main" val="1291255174"/>
      </p:ext>
    </p:extLst>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xmlns=""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145</TotalTime>
  <Words>490</Words>
  <Application>Microsoft Macintosh PowerPoint</Application>
  <PresentationFormat>Custom</PresentationFormat>
  <Paragraphs>22</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Slice</vt:lpstr>
      <vt:lpstr>Deep ocean life</vt:lpstr>
      <vt:lpstr>Vocabulary WORDS</vt:lpstr>
      <vt:lpstr>Whale shark</vt:lpstr>
      <vt:lpstr>Viper Fish</vt:lpstr>
      <vt:lpstr>Sea turtle</vt:lpstr>
      <vt:lpstr>flounder</vt:lpstr>
      <vt:lpstr>About deep ocean life</vt:lpstr>
      <vt:lpstr>Deep ocean life impact</vt:lpstr>
      <vt:lpstr>Conclusion</vt:lpstr>
    </vt:vector>
  </TitlesOfParts>
  <Company>Anglophone South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Deep ocean life</dc:title>
  <dc:creator>Levison, Jamie</dc:creator>
  <cp:lastModifiedBy>xvbxcbx</cp:lastModifiedBy>
  <cp:revision>16</cp:revision>
  <dcterms:created xsi:type="dcterms:W3CDTF">2015-05-26T14:05:52Z</dcterms:created>
  <dcterms:modified xsi:type="dcterms:W3CDTF">2015-05-29T14:25:05Z</dcterms:modified>
</cp:coreProperties>
</file>